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83" r:id="rId5"/>
    <p:sldId id="284" r:id="rId6"/>
    <p:sldId id="285" r:id="rId7"/>
    <p:sldId id="286" r:id="rId8"/>
    <p:sldId id="289" r:id="rId9"/>
    <p:sldId id="287" r:id="rId10"/>
    <p:sldId id="28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B5113-A0EF-4514-929D-2A14D92CCD33}" v="15" dt="2025-10-12T18:44:43.913"/>
  </p1510:revLst>
</p1510:revInfo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5" d="100"/>
          <a:sy n="105" d="100"/>
        </p:scale>
        <p:origin x="834" y="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Intelligent Control Systems for Space Debris Mitigation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Blaine Swieder 10/27/2025</a:t>
            </a:r>
          </a:p>
          <a:p>
            <a:endParaRPr lang="en-US" dirty="0"/>
          </a:p>
        </p:txBody>
      </p:sp>
      <p:pic>
        <p:nvPicPr>
          <p:cNvPr id="6" name="Picture Placeholder 5" descr="Statues along the edge of a bridg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864B-74C3-69C8-0F7D-CDA796AC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998D-94B7-0150-5243-965D14ED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Electrical &amp; Computer Engineering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BSc in Mathematics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 in Foreign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AD2A5-46B6-DB10-827D-105C4D9D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6EBA-4E15-B069-7EDF-039C4A64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Intelligent Control Systems for Space Debris Mitigation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42CC0-A724-15A8-C74B-5FCC6CCF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44A27-AE58-FB81-DF26-E6A3D515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08" y="1307592"/>
            <a:ext cx="1755648" cy="1755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35DF7-5E84-A022-7C7F-03D2A7F3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94" y="3694177"/>
            <a:ext cx="3582737" cy="245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1133B-1044-35F8-03D2-3BA1D825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862" y="3131821"/>
            <a:ext cx="4181351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5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2C54-1712-76E9-7F8E-20AE24DD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A0CAC8-287E-20A9-25B9-8B8F3850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4451" y="1356878"/>
            <a:ext cx="4375803" cy="4562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57514-F059-2890-F087-5010A388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6C95-C92D-F6F1-E031-4DD53133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Intelligent Control Systems for Space Debris Mitigation</a:t>
            </a:r>
            <a:endParaRPr lang="en-US" sz="9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3CD673-D258-16D9-541B-BDA6BF04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4D068-A4C9-E969-AA6C-7328BFD3D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9" y="1881160"/>
            <a:ext cx="2992045" cy="2624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B95A08-C9D1-D085-0BF8-14CD400C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571" y="2351674"/>
            <a:ext cx="3571411" cy="2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0DC2-8563-06DE-F323-9A278F0D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43C1-85CC-9EF7-99C8-70D80691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Theory &amp; Systems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 Systems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ECE &amp; Aerospace Engineering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B81F-5EFA-625A-8054-CCFCF224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14B71-00A4-4E60-72A7-9599231C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Toward Intelligent Control Systems for Space Debris Mitigation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E0700D-C910-3660-7ECF-BC1440AA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D41B9-F077-904B-3038-3F608F4D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67" y="1208103"/>
            <a:ext cx="4808250" cy="137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1B463-F8FD-DF11-516F-A7CE923D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98" y="4114291"/>
            <a:ext cx="3075689" cy="202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A112D-FF9E-744A-8F4E-8637EBDA6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587" y="4226668"/>
            <a:ext cx="3438144" cy="1859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503E2-65B7-FBA2-0EFA-F5A37EB4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76" y="4177430"/>
            <a:ext cx="3107436" cy="19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4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2EA0-F3EA-64D1-A52E-EC1A3E0F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D98E1-86BF-33E2-DF7D-A9D9C019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simulation models of dynamic systems.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classical LQR/PID control versus AI-based adaptive control.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performance in terms of settling time, stability, and energy efficiency.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826CF-AD4D-9C03-3A84-B6F02572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2B206-913F-AFBA-77FB-619BEE4F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Toward Intelligent Control Systems for Space Debris Mitigation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5C7426-10E5-22FF-CE30-7A81FE4E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E811B-BFC7-6FE2-43B3-32C06BFE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11" y="3529258"/>
            <a:ext cx="3645398" cy="2816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A4861-1F38-0E7C-F32A-DB294E9E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4153111"/>
            <a:ext cx="3850577" cy="202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D522-37B8-A194-E057-04AE060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Direction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7378-02AC-9AA0-D37A-5ED8541E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in Aerospace Engineering ’30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Situational Awareness &amp; Autonomy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“Can intelligent control algorithms enable satellites to autonomously avoid space debris while maintaining stable orbits?”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583EA-4718-0272-58E4-0DABB530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027F1-EB8E-A8A7-C591-A20306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Toward Intelligent Control Systems for Space Debris Mitigation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D12754-D100-B30D-DD61-1A16F067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A1CD9-CD27-0864-67A4-19DA0A1A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528" y="4345686"/>
            <a:ext cx="2329949" cy="1661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AD92F-682D-AE4C-5243-E1CE038F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8" y="3864186"/>
            <a:ext cx="3989832" cy="2216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C550C9-FEE7-1CA8-02B8-E93B5B327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0" y="4088243"/>
            <a:ext cx="2786634" cy="19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2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9B8-8527-6347-D676-B6716C76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9AFF-F886-0331-683D-59284BBA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focus area: Controls and AI for Dynamic Systems.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research goal: To make autonomous systems – on Earth and in space – more resilient.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long-term vision: “To develop AI-enhanced control systems that help solve the space debris problem.”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764A5-72AB-BC4E-1715-EDF82CC0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C7AC4-E80C-BE16-D578-FB7DF15A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Toward Intelligent Control Systems for Space Debris Mitigation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B0302020104020203" pitchFamily="34" charset="0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7F4A69-6358-2801-D719-B5F15BFA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0A87A-D55C-DBA0-56DA-82A61822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20" y="3886200"/>
            <a:ext cx="3038280" cy="254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62309-1D8B-B550-8C8F-91037AF42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40" y="4119496"/>
            <a:ext cx="2143125" cy="214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288CC-7667-C474-ADDD-4866BA8E8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03" y="4033075"/>
            <a:ext cx="2226564" cy="22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5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95</TotalTime>
  <Words>219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Avenir Next LT Pro</vt:lpstr>
      <vt:lpstr>Calibri</vt:lpstr>
      <vt:lpstr>Felix Titling</vt:lpstr>
      <vt:lpstr>Gill Sans Nova Light</vt:lpstr>
      <vt:lpstr>Times New Roman</vt:lpstr>
      <vt:lpstr>Wingdings</vt:lpstr>
      <vt:lpstr>Office Theme</vt:lpstr>
      <vt:lpstr>Toward Intelligent Control Systems for Space Debris Mitigation</vt:lpstr>
      <vt:lpstr>My Background</vt:lpstr>
      <vt:lpstr>Previous Research Experience</vt:lpstr>
      <vt:lpstr>Current Research Directions</vt:lpstr>
      <vt:lpstr>Methodology</vt:lpstr>
      <vt:lpstr>PhD Direction &amp; Vision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Blaine Swieder</dc:creator>
  <cp:lastModifiedBy>Blaine Swieder</cp:lastModifiedBy>
  <cp:revision>2</cp:revision>
  <dcterms:created xsi:type="dcterms:W3CDTF">2025-10-12T17:33:56Z</dcterms:created>
  <dcterms:modified xsi:type="dcterms:W3CDTF">2025-10-27T03:28:09Z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